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41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2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16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49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21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63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42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99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73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812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00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5141-6AC5-4163-89E3-F1AD15CA5259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CE035-052F-4B34-853D-FEB25A55EB0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4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6721" y="0"/>
            <a:ext cx="9144000" cy="2387600"/>
          </a:xfrm>
        </p:spPr>
        <p:txBody>
          <a:bodyPr>
            <a:normAutofit/>
          </a:bodyPr>
          <a:lstStyle/>
          <a:p>
            <a:r>
              <a:rPr lang="it-IT" sz="4000" dirty="0"/>
              <a:t>Mercoledì 7 giugno 2017</a:t>
            </a:r>
            <a:br>
              <a:rPr lang="it-IT" sz="4000" dirty="0"/>
            </a:br>
            <a:r>
              <a:rPr lang="it-IT" sz="4000" dirty="0"/>
              <a:t>alla primaria di Eupilio un ospite speciale…</a:t>
            </a:r>
            <a:br>
              <a:rPr lang="it-IT" sz="4000" dirty="0"/>
            </a:br>
            <a:r>
              <a:rPr lang="it-IT" sz="4000" dirty="0"/>
              <a:t>la sig.ra Lucilla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756528"/>
            <a:ext cx="9144000" cy="1224629"/>
          </a:xfrm>
        </p:spPr>
        <p:txBody>
          <a:bodyPr>
            <a:noAutofit/>
          </a:bodyPr>
          <a:lstStyle/>
          <a:p>
            <a:r>
              <a:rPr lang="it-IT" sz="4400" dirty="0"/>
              <a:t>Ci ha regalato una lettura meravigliosa…</a:t>
            </a:r>
          </a:p>
          <a:p>
            <a:r>
              <a:rPr lang="it-IT" sz="4400" dirty="0"/>
              <a:t>«La grande fabbrica delle parole»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911">
            <a:off x="8495068" y="2347131"/>
            <a:ext cx="3174750" cy="39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848139"/>
            <a:ext cx="10515600" cy="842549"/>
          </a:xfrm>
        </p:spPr>
        <p:txBody>
          <a:bodyPr>
            <a:normAutofit/>
          </a:bodyPr>
          <a:lstStyle/>
          <a:p>
            <a:r>
              <a:rPr lang="it-IT" dirty="0"/>
              <a:t>Le parole sono tante…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695">
            <a:off x="8499155" y="709159"/>
            <a:ext cx="2909743" cy="3879657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0461"/>
            <a:ext cx="4783465" cy="324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/>
        </p:blipFill>
        <p:spPr>
          <a:xfrm rot="20476894">
            <a:off x="6280345" y="2567071"/>
            <a:ext cx="2561129" cy="32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4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7470" y="93496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…ma i bambini dopo la lettura animata hanno riflettuto con Lucilla e le insegnanti sulla scelta delle stesse…scelta che può fare grande differenza…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530">
            <a:off x="6946216" y="2654994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512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Parole preziose…di valore…da pronunciare riflettendo…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70" y="157057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5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93" y="345636"/>
            <a:ext cx="4260516" cy="5859463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"/>
          <a:stretch/>
        </p:blipFill>
        <p:spPr>
          <a:xfrm>
            <a:off x="5722210" y="345636"/>
            <a:ext cx="3829754" cy="585946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363">
            <a:off x="8814973" y="3362179"/>
            <a:ext cx="3031588" cy="3031588"/>
          </a:xfrm>
          <a:prstGeom prst="rect">
            <a:avLst/>
          </a:prstGeom>
        </p:spPr>
      </p:pic>
      <p:sp>
        <p:nvSpPr>
          <p:cNvPr id="10" name="AutoShape 2" descr="Risultati immagini per freccia"/>
          <p:cNvSpPr>
            <a:spLocks noChangeAspect="1" noChangeArrowheads="1"/>
          </p:cNvSpPr>
          <p:nvPr/>
        </p:nvSpPr>
        <p:spPr bwMode="auto">
          <a:xfrm>
            <a:off x="4772025" y="2667000"/>
            <a:ext cx="26479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182"/>
            <a:ext cx="2107869" cy="121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4166">
            <a:off x="616125" y="558439"/>
            <a:ext cx="3096735" cy="4128981"/>
          </a:xfrm>
          <a:effectLst>
            <a:softEdge rad="317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708">
            <a:off x="8658957" y="407963"/>
            <a:ext cx="2430000" cy="3240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2" y="422031"/>
            <a:ext cx="2880000" cy="216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673">
            <a:off x="9231534" y="3188598"/>
            <a:ext cx="2430000" cy="3240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77" y="2486434"/>
            <a:ext cx="4591752" cy="298841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7" y="4608075"/>
            <a:ext cx="2628900" cy="173355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62" y="5474850"/>
            <a:ext cx="3698182" cy="133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75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Mercoledì 7 giugno 2017 alla primaria di Eupilio un ospite speciale… la sig.ra Lucilla </vt:lpstr>
      <vt:lpstr>Le parole sono tante…</vt:lpstr>
      <vt:lpstr>…ma i bambini dopo la lettura animata hanno riflettuto con Lucilla e le insegnanti sulla scelta delle stesse…scelta che può fare grande differenza…</vt:lpstr>
      <vt:lpstr>Parole preziose…di valore…da pronunciare riflettendo…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Mercoledi 7 giugno 2017 alla primaria di Eupilio un ospite speciale… la sig.ra Lucilla</dc:title>
  <dc:creator>Giuditta Pina</dc:creator>
  <cp:lastModifiedBy>Manuela</cp:lastModifiedBy>
  <cp:revision>8</cp:revision>
  <dcterms:created xsi:type="dcterms:W3CDTF">2017-06-12T16:41:22Z</dcterms:created>
  <dcterms:modified xsi:type="dcterms:W3CDTF">2017-06-12T20:26:17Z</dcterms:modified>
</cp:coreProperties>
</file>